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71" r:id="rId2"/>
    <p:sldId id="256" r:id="rId3"/>
    <p:sldId id="265" r:id="rId4"/>
    <p:sldId id="264" r:id="rId5"/>
    <p:sldId id="266" r:id="rId6"/>
    <p:sldId id="267" r:id="rId7"/>
    <p:sldId id="260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0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0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AB924-A012-C444-A9C6-8966635F181D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6E355-C402-814F-B03A-C5B88A181BD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4291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phienix_han?utm_source=unsplash&amp;utm_medium=referral&amp;utm_content=creditCopyTex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@sofiebrixen/likes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spek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@sofiebrixen/likes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henry_be?utm_source=unsplash&amp;utm_medium=referral&amp;utm_content=creditCopyTex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@sofiebrixen/likes?utm_source=unsplash&amp;utm_medium=referral&amp;utm_content=creditCopyText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rodlong?utm_source=unsplash&amp;utm_medium=referral&amp;utm_content=creditCopyTex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anonymous?utm_source=unsplash&amp;utm_medium=referral&amp;utm_content=creditCopyText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udebeck?utm_source=unsplash&amp;utm_medium=referral&amp;utm_content=creditCopyTex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danesduet?utm_source=unsplash&amp;utm_medium=referral&amp;utm_content=creditCopyText" TargetMode="External"/><Relationship Id="rId5" Type="http://schemas.openxmlformats.org/officeDocument/2006/relationships/hyperlink" Target="https://unsplash.com/@sadswim?utm_source=unsplash&amp;utm_medium=referral&amp;utm_content=creditCopyText" TargetMode="External"/><Relationship Id="rId4" Type="http://schemas.openxmlformats.org/officeDocument/2006/relationships/hyperlink" Target="https://unsplash.com/@sofiebrixen/likes?utm_source=unsplash&amp;utm_medium=referral&amp;utm_content=creditCopyText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atiemoum?utm_source=unsplash&amp;utm_medium=referral&amp;utm_content=creditCopyTex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@sofiebrixen/likes?utm_source=unsplash&amp;utm_medium=referral&amp;utm_content=creditCopyTe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Natur: 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Phoenix Han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6E355-C402-814F-B03A-C5B88A181BD2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123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 Nguyen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6E355-C402-814F-B03A-C5B88A181BD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326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Henry Be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CDF5BC-8F83-7147-BA87-86AF7F327E0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328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Rod Long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6E355-C402-814F-B03A-C5B88A181BD2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3242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Hjerte: Photo by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Jude Beck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Øje: 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ian dooley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Jorden: 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Daniel Olah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6E355-C402-814F-B03A-C5B88A181BD2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0584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Katie Moum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da-DK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da-DK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11063-DB71-1144-AC85-C24BCC65DFC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720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BFC26-F62A-D041-9116-D0D99BF3A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DFB94A-1CF4-5140-8002-65015F3B5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9A934FD-817E-434B-99D6-E1B6FFA5C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15220C-7FFC-8A4D-9F24-07EC5E49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A5E1BF5-895A-3041-B6B1-9D984EE2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543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2C502-367C-A749-B079-62338A46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D16E13E-91F3-3843-844F-F24C8AF85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8B059E8-ED38-4048-BE7A-06FC4578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981130F-87BC-2A4A-B9B5-19599773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FFE367-164F-7D48-8B04-8DA9A61B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628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A7584B9-4BBC-F947-A2C6-14A3B7541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C08832-1071-2F47-AA3E-3CC823E91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8EE939D-2A97-3645-ADA0-4B0EFC91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E9608E-3012-004B-8C06-CA5D6B71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E7D4BD-7513-BF4A-84ED-35E1AFC45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023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1D8C4-6771-A94D-AE7E-856081D7D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570693-89AF-164E-81F3-927A43377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6182F1-43DB-CC43-AE50-032630265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5E1E01-0652-1448-B48F-88A202E4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57467E-F7B7-6349-B54A-DBD72648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413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8217A-EBCA-9E42-93A0-2A64AFF1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CDBC6CD-6146-C040-80F1-239545446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4275CEA-F4E9-2B41-8F13-C06FC513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D0CCA5-DC6A-594B-B8AF-2C5D5EA98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FF28D0-CF9F-BF48-933A-A1620954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57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356FE-2498-9C40-A749-E9AFFB4EA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0CD325E-6B03-E14D-AD1A-ABD38ACBB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944846A-E557-1248-9F6A-3991EF414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6CE5056-357B-3A43-BDD6-E9FDA3E72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D8969D-D7C3-EA42-8CC9-C141AEE69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89F650-8C34-3447-BEB8-19F3D5C0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731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5E9232-97F9-694E-9BEA-DAE10149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3BD8F91-A7FD-D04F-B6C3-654A56E7A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85E3CC0-4249-2741-B350-9196AA833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FE9C537-23E1-C544-9999-A6EA19858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C6CD240-95AE-3144-BB90-043D6062C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9167E6E-A91D-4148-AAD0-E155C6AA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DE3AC05-9805-0945-980A-DFDB01EA5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90033B9-9564-AE4E-B47F-8BD345A7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544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D4323-9FDD-3146-85AA-FAB5FD6C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1B5DB13-665A-B249-B772-1F294F92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180272F-49CC-134E-825B-B549D8B3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B53D1F9-F621-9E46-B49E-D0CD2846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393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1E55987-15B0-0D45-A774-EC56E170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017E147-F103-AE43-B270-B45F3B4E5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7DE7A0-C6CC-B645-8DCA-EFA3A5C1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913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3D6BC-BCC1-2C47-ADB1-90AE37FE1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41C6DF-07A9-4A49-97B7-8E492B19E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1CB42E-E56C-994C-87AB-A3B2213E1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FAFF29E-4512-E644-9BC8-72779BCB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7418FFA-F577-514B-B8F4-6F0DEA6A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E11CC22-3DB3-C047-B051-864CDF4A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827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25A05-4E38-7D4A-A934-900C43F1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2A3E601-9DF6-A340-A253-74B4A8B66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115DA76-4C79-8C47-8733-7B816B8C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E6702CD-98D9-434A-999C-ACBEA8A2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F2AEEBB-D90A-FC41-85E6-F0FD3933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91F68CB-F03A-9045-9448-EA751901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446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FA71729-BA5D-D440-B431-42EFCD94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4371951-823B-BA4E-92B3-8FCC3F3BF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60A3BEA-FC68-1A45-BBFB-CEAF8D4F7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DEFF1-C7A1-9B49-9E72-341122D9D718}" type="datetimeFigureOut">
              <a:rPr lang="da-DK" smtClean="0"/>
              <a:t>17/04/2020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A46A820-5577-6644-8039-046B18810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6D7DCA9-156A-6545-9BCF-7578AFD03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D2A3F-3583-3D4D-95A6-37702EF665E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0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0675CF1-4786-0940-B27D-DD420E3E8A13}"/>
              </a:ext>
            </a:extLst>
          </p:cNvPr>
          <p:cNvSpPr txBox="1"/>
          <p:nvPr/>
        </p:nvSpPr>
        <p:spPr>
          <a:xfrm>
            <a:off x="895157" y="1874500"/>
            <a:ext cx="104394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38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Velkommen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B445612-4CA4-A641-803A-01DAA617F17F}"/>
              </a:ext>
            </a:extLst>
          </p:cNvPr>
          <p:cNvSpPr txBox="1"/>
          <p:nvPr/>
        </p:nvSpPr>
        <p:spPr>
          <a:xfrm>
            <a:off x="895157" y="3690834"/>
            <a:ext cx="104394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65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til kristendomskursus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87A412ED-ABB4-D64B-9294-00F0C5675FBD}"/>
              </a:ext>
            </a:extLst>
          </p:cNvPr>
          <p:cNvCxnSpPr>
            <a:cxnSpLocks/>
          </p:cNvCxnSpPr>
          <p:nvPr/>
        </p:nvCxnSpPr>
        <p:spPr>
          <a:xfrm flipV="1">
            <a:off x="1420538" y="1281445"/>
            <a:ext cx="9388699" cy="1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7BFECCB2-96C0-BB42-836A-71929BF92448}"/>
              </a:ext>
            </a:extLst>
          </p:cNvPr>
          <p:cNvCxnSpPr>
            <a:cxnSpLocks/>
          </p:cNvCxnSpPr>
          <p:nvPr/>
        </p:nvCxnSpPr>
        <p:spPr>
          <a:xfrm flipV="1">
            <a:off x="1391372" y="5576551"/>
            <a:ext cx="9388699" cy="1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lede 17">
            <a:extLst>
              <a:ext uri="{FF2B5EF4-FFF2-40B4-BE49-F238E27FC236}">
                <a16:creationId xmlns:a16="http://schemas.microsoft.com/office/drawing/2014/main" id="{FA039569-09D0-E942-AA2E-B4934247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222" y="5951990"/>
            <a:ext cx="722080" cy="722080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D7568E70-C789-894D-9A4E-6305D811CAA5}"/>
              </a:ext>
            </a:extLst>
          </p:cNvPr>
          <p:cNvSpPr/>
          <p:nvPr/>
        </p:nvSpPr>
        <p:spPr>
          <a:xfrm>
            <a:off x="5215944" y="7237927"/>
            <a:ext cx="708338" cy="753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6342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lede 21" descr="Et billede, der indeholder broccoli, grøn, mad, tog&#10;&#10;Automatisk genereret beskrivelse">
            <a:extLst>
              <a:ext uri="{FF2B5EF4-FFF2-40B4-BE49-F238E27FC236}">
                <a16:creationId xmlns:a16="http://schemas.microsoft.com/office/drawing/2014/main" id="{10CD0467-B546-834E-BC41-C77E91BD1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50"/>
          <a:stretch/>
        </p:blipFill>
        <p:spPr>
          <a:xfrm flipV="1">
            <a:off x="0" y="-2713"/>
            <a:ext cx="8703130" cy="6860713"/>
          </a:xfrm>
          <a:prstGeom prst="rtTriangle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1466D1D-58DB-D64F-A80E-06791A9DD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0222" y="5951990"/>
            <a:ext cx="722080" cy="72208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04D0386-A0CB-9D4F-80DB-47CF12ECB5D6}"/>
              </a:ext>
            </a:extLst>
          </p:cNvPr>
          <p:cNvSpPr txBox="1"/>
          <p:nvPr/>
        </p:nvSpPr>
        <p:spPr>
          <a:xfrm>
            <a:off x="4571998" y="2150369"/>
            <a:ext cx="8423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Hvad ved </a:t>
            </a:r>
          </a:p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vi om Gud?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404340F9-51DD-EF40-8D63-B52CAA58A2F2}"/>
              </a:ext>
            </a:extLst>
          </p:cNvPr>
          <p:cNvSpPr txBox="1"/>
          <p:nvPr/>
        </p:nvSpPr>
        <p:spPr>
          <a:xfrm>
            <a:off x="898068" y="311998"/>
            <a:ext cx="13226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0" b="1" dirty="0">
                <a:solidFill>
                  <a:schemeClr val="bg1"/>
                </a:solidFill>
                <a:latin typeface="Avenir Black" panose="02000503020000020003" pitchFamily="2" charset="0"/>
                <a:cs typeface="Big Caslon Medium" panose="02000603090000020003" pitchFamily="2" charset="-79"/>
              </a:rPr>
              <a:t>?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5839B802-CB7C-0341-A7A3-6C7CC4B08BEB}"/>
              </a:ext>
            </a:extLst>
          </p:cNvPr>
          <p:cNvCxnSpPr>
            <a:cxnSpLocks/>
          </p:cNvCxnSpPr>
          <p:nvPr/>
        </p:nvCxnSpPr>
        <p:spPr>
          <a:xfrm flipH="1">
            <a:off x="-16329" y="-221793"/>
            <a:ext cx="9274628" cy="7298871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63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E72137D-E358-CD4A-8DF6-70D0025D3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222" y="5951990"/>
            <a:ext cx="722080" cy="72208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CDEBB6F8-4C47-AA4A-B8D2-E021A0D06E2C}"/>
              </a:ext>
            </a:extLst>
          </p:cNvPr>
          <p:cNvSpPr txBox="1"/>
          <p:nvPr/>
        </p:nvSpPr>
        <p:spPr>
          <a:xfrm>
            <a:off x="4095982" y="2757329"/>
            <a:ext cx="8423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Gud er til</a:t>
            </a:r>
          </a:p>
        </p:txBody>
      </p:sp>
      <p:pic>
        <p:nvPicPr>
          <p:cNvPr id="5" name="Billede 4" descr="Et billede, der indeholder udendørs, overskyet, skyer, flyvemaskine&#10;&#10;Automatisk genereret beskrivelse">
            <a:extLst>
              <a:ext uri="{FF2B5EF4-FFF2-40B4-BE49-F238E27FC236}">
                <a16:creationId xmlns:a16="http://schemas.microsoft.com/office/drawing/2014/main" id="{962E0EBA-378E-4541-8970-986FC89FC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6858000"/>
          </a:xfrm>
          <a:prstGeom prst="chevron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8F5FFE59-7489-304E-B136-E27350BE1B6E}"/>
              </a:ext>
            </a:extLst>
          </p:cNvPr>
          <p:cNvCxnSpPr>
            <a:cxnSpLocks/>
          </p:cNvCxnSpPr>
          <p:nvPr/>
        </p:nvCxnSpPr>
        <p:spPr>
          <a:xfrm flipH="1" flipV="1">
            <a:off x="2698413" y="-130019"/>
            <a:ext cx="2646893" cy="3563468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29265D55-0128-B748-A1FD-251D983F463B}"/>
              </a:ext>
            </a:extLst>
          </p:cNvPr>
          <p:cNvCxnSpPr>
            <a:cxnSpLocks/>
          </p:cNvCxnSpPr>
          <p:nvPr/>
        </p:nvCxnSpPr>
        <p:spPr>
          <a:xfrm flipH="1">
            <a:off x="2567691" y="3419049"/>
            <a:ext cx="2777615" cy="3670201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405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7C0A9F79-68C7-A449-8B6D-54F233B5FA13}"/>
              </a:ext>
            </a:extLst>
          </p:cNvPr>
          <p:cNvSpPr txBox="1"/>
          <p:nvPr/>
        </p:nvSpPr>
        <p:spPr>
          <a:xfrm>
            <a:off x="4538670" y="1536174"/>
            <a:ext cx="84235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Naturen </a:t>
            </a:r>
          </a:p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vidner om </a:t>
            </a:r>
          </a:p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Guds fantasi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5265868-660A-434E-A23A-9603543F6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222" y="5951990"/>
            <a:ext cx="722080" cy="722080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3E04EF1A-0126-2945-B228-46EBD8F1F333}"/>
              </a:ext>
            </a:extLst>
          </p:cNvPr>
          <p:cNvCxnSpPr/>
          <p:nvPr/>
        </p:nvCxnSpPr>
        <p:spPr>
          <a:xfrm>
            <a:off x="6813176" y="2689412"/>
            <a:ext cx="3836895" cy="0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3C0A518A-8536-A94D-AB67-18679BE03792}"/>
              </a:ext>
            </a:extLst>
          </p:cNvPr>
          <p:cNvCxnSpPr>
            <a:cxnSpLocks/>
          </p:cNvCxnSpPr>
          <p:nvPr/>
        </p:nvCxnSpPr>
        <p:spPr>
          <a:xfrm>
            <a:off x="6530147" y="3886465"/>
            <a:ext cx="4627710" cy="0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68E5C3DC-E561-CE4F-850C-849C15A23E82}"/>
              </a:ext>
            </a:extLst>
          </p:cNvPr>
          <p:cNvCxnSpPr>
            <a:cxnSpLocks/>
          </p:cNvCxnSpPr>
          <p:nvPr/>
        </p:nvCxnSpPr>
        <p:spPr>
          <a:xfrm>
            <a:off x="5898775" y="5116926"/>
            <a:ext cx="5732487" cy="0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lede 3" descr="Et billede, der indeholder græs, udendørs, plante, orange&#10;&#10;Automatisk genereret beskrivelse">
            <a:extLst>
              <a:ext uri="{FF2B5EF4-FFF2-40B4-BE49-F238E27FC236}">
                <a16:creationId xmlns:a16="http://schemas.microsoft.com/office/drawing/2014/main" id="{5F7E6DBF-7960-7841-8584-4DD94F33DF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7" t="25388" r="44234"/>
          <a:stretch/>
        </p:blipFill>
        <p:spPr>
          <a:xfrm>
            <a:off x="-489219" y="0"/>
            <a:ext cx="6858000" cy="6858000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903775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DB5FACD-3733-E347-AA6D-5F9D7189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222" y="5951990"/>
            <a:ext cx="722080" cy="72208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C5DB83C-93B4-A648-A6A1-356687B7FF93}"/>
              </a:ext>
            </a:extLst>
          </p:cNvPr>
          <p:cNvSpPr txBox="1"/>
          <p:nvPr/>
        </p:nvSpPr>
        <p:spPr>
          <a:xfrm>
            <a:off x="-1023937" y="1536174"/>
            <a:ext cx="84235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Gud taler </a:t>
            </a:r>
          </a:p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gennem </a:t>
            </a:r>
          </a:p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Bibelen</a:t>
            </a:r>
          </a:p>
        </p:txBody>
      </p:sp>
      <p:pic>
        <p:nvPicPr>
          <p:cNvPr id="5" name="Billede 4" descr="Et billede, der indeholder person, sidder, telefon, bord&#10;&#10;Automatisk genereret beskrivelse">
            <a:extLst>
              <a:ext uri="{FF2B5EF4-FFF2-40B4-BE49-F238E27FC236}">
                <a16:creationId xmlns:a16="http://schemas.microsoft.com/office/drawing/2014/main" id="{EBCB91B7-3DB1-E34C-A072-45E94AC83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12" r="17406"/>
          <a:stretch/>
        </p:blipFill>
        <p:spPr>
          <a:xfrm>
            <a:off x="6096000" y="-152401"/>
            <a:ext cx="4781550" cy="7143743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F1C85366-B614-8F44-8D8D-E246ECAB4FAA}"/>
              </a:ext>
            </a:extLst>
          </p:cNvPr>
          <p:cNvCxnSpPr>
            <a:cxnSpLocks/>
          </p:cNvCxnSpPr>
          <p:nvPr/>
        </p:nvCxnSpPr>
        <p:spPr>
          <a:xfrm>
            <a:off x="838199" y="909418"/>
            <a:ext cx="4540395" cy="0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F2A47410-8C7A-E544-AE26-A3B606086581}"/>
              </a:ext>
            </a:extLst>
          </p:cNvPr>
          <p:cNvCxnSpPr>
            <a:cxnSpLocks/>
          </p:cNvCxnSpPr>
          <p:nvPr/>
        </p:nvCxnSpPr>
        <p:spPr>
          <a:xfrm>
            <a:off x="838199" y="5951990"/>
            <a:ext cx="4540395" cy="0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01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AED006C-37F6-5243-ADBB-9BFBDF4EB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222" y="5951990"/>
            <a:ext cx="722080" cy="72208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7DFA254A-C487-6242-9B6D-27B5D1BCFA9A}"/>
              </a:ext>
            </a:extLst>
          </p:cNvPr>
          <p:cNvSpPr txBox="1"/>
          <p:nvPr/>
        </p:nvSpPr>
        <p:spPr>
          <a:xfrm>
            <a:off x="6238522" y="906010"/>
            <a:ext cx="84235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Gud er:</a:t>
            </a:r>
          </a:p>
          <a:p>
            <a:r>
              <a:rPr lang="da-DK" sz="6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En person</a:t>
            </a:r>
            <a:br>
              <a:rPr lang="da-DK" sz="6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6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Almægtig</a:t>
            </a:r>
          </a:p>
          <a:p>
            <a:r>
              <a:rPr lang="da-DK" sz="6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 Hellig og </a:t>
            </a:r>
          </a:p>
          <a:p>
            <a:r>
              <a:rPr lang="da-DK" sz="6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retfærdig</a:t>
            </a:r>
          </a:p>
        </p:txBody>
      </p:sp>
      <p:pic>
        <p:nvPicPr>
          <p:cNvPr id="7" name="Billede 6" descr="Et billede, der indeholder pige, tænder, barn, ung&#10;&#10;Automatisk genereret beskrivelse">
            <a:extLst>
              <a:ext uri="{FF2B5EF4-FFF2-40B4-BE49-F238E27FC236}">
                <a16:creationId xmlns:a16="http://schemas.microsoft.com/office/drawing/2014/main" id="{9F98744D-D185-C343-97E4-A0517B709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01" r="22846"/>
          <a:stretch/>
        </p:blipFill>
        <p:spPr>
          <a:xfrm>
            <a:off x="-480646" y="0"/>
            <a:ext cx="2192436" cy="6858000"/>
          </a:xfrm>
          <a:prstGeom prst="flowChartInputOutput">
            <a:avLst/>
          </a:prstGeom>
        </p:spPr>
      </p:pic>
      <p:pic>
        <p:nvPicPr>
          <p:cNvPr id="11" name="Billede 10" descr="Et billede, der indeholder bygning, udendørs, rød, dør&#10;&#10;Automatisk genereret beskrivelse">
            <a:extLst>
              <a:ext uri="{FF2B5EF4-FFF2-40B4-BE49-F238E27FC236}">
                <a16:creationId xmlns:a16="http://schemas.microsoft.com/office/drawing/2014/main" id="{90FC17A8-4740-5344-B366-957314D8CC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04" r="28910"/>
          <a:stretch/>
        </p:blipFill>
        <p:spPr>
          <a:xfrm>
            <a:off x="3108468" y="0"/>
            <a:ext cx="2326421" cy="6858000"/>
          </a:xfrm>
          <a:prstGeom prst="flowChartInputOutput">
            <a:avLst/>
          </a:prstGeom>
        </p:spPr>
      </p:pic>
      <p:pic>
        <p:nvPicPr>
          <p:cNvPr id="13" name="Billede 12" descr="Et billede, der indeholder flaske, sidder, bord, blå&#10;&#10;Automatisk genereret beskrivelse">
            <a:extLst>
              <a:ext uri="{FF2B5EF4-FFF2-40B4-BE49-F238E27FC236}">
                <a16:creationId xmlns:a16="http://schemas.microsoft.com/office/drawing/2014/main" id="{A5B9FF90-0CCD-2146-85AB-C2C44CDBD9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15" r="29676"/>
          <a:stretch/>
        </p:blipFill>
        <p:spPr>
          <a:xfrm>
            <a:off x="1327357" y="0"/>
            <a:ext cx="2181510" cy="6858000"/>
          </a:xfrm>
          <a:prstGeom prst="flowChartInputOutput">
            <a:avLst/>
          </a:prstGeom>
        </p:spPr>
      </p:pic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311804A2-35BA-AE43-91BB-C2FC7414F781}"/>
              </a:ext>
            </a:extLst>
          </p:cNvPr>
          <p:cNvCxnSpPr>
            <a:cxnSpLocks/>
          </p:cNvCxnSpPr>
          <p:nvPr/>
        </p:nvCxnSpPr>
        <p:spPr>
          <a:xfrm>
            <a:off x="6323798" y="1791054"/>
            <a:ext cx="2567539" cy="0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8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3EF983C-1CB9-3640-87F2-AA351AB9C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222" y="5951990"/>
            <a:ext cx="722080" cy="72208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F182A35-9C3E-DB48-A274-2E50E98AB224}"/>
              </a:ext>
            </a:extLst>
          </p:cNvPr>
          <p:cNvSpPr txBox="1"/>
          <p:nvPr/>
        </p:nvSpPr>
        <p:spPr>
          <a:xfrm>
            <a:off x="-643788" y="2099709"/>
            <a:ext cx="8423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Hvad tror </a:t>
            </a:r>
          </a:p>
          <a:p>
            <a:pPr algn="ctr"/>
            <a:r>
              <a:rPr lang="da-DK" sz="8000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du selv? 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F03B0406-FBD0-3242-BD2C-48AB295B1FB9}"/>
              </a:ext>
            </a:extLst>
          </p:cNvPr>
          <p:cNvCxnSpPr>
            <a:cxnSpLocks/>
          </p:cNvCxnSpPr>
          <p:nvPr/>
        </p:nvCxnSpPr>
        <p:spPr>
          <a:xfrm flipV="1">
            <a:off x="1269813" y="3269407"/>
            <a:ext cx="4485528" cy="2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EE2844BE-7CEF-684A-9DAA-A588A26E58E1}"/>
              </a:ext>
            </a:extLst>
          </p:cNvPr>
          <p:cNvCxnSpPr>
            <a:cxnSpLocks/>
          </p:cNvCxnSpPr>
          <p:nvPr/>
        </p:nvCxnSpPr>
        <p:spPr>
          <a:xfrm>
            <a:off x="1739153" y="4515304"/>
            <a:ext cx="3613432" cy="0"/>
          </a:xfrm>
          <a:prstGeom prst="line">
            <a:avLst/>
          </a:prstGeom>
          <a:ln w="28575">
            <a:solidFill>
              <a:srgbClr val="D209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lede 6" descr="Et billede, der indeholder udendørs, natur, græs, bjerg&#10;&#10;Automatisk genereret beskrivelse">
            <a:extLst>
              <a:ext uri="{FF2B5EF4-FFF2-40B4-BE49-F238E27FC236}">
                <a16:creationId xmlns:a16="http://schemas.microsoft.com/office/drawing/2014/main" id="{38BE7BA8-01DA-0A43-BFA6-0F8054B31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4" t="16338" r="7962" b="16245"/>
          <a:stretch/>
        </p:blipFill>
        <p:spPr>
          <a:xfrm>
            <a:off x="6436661" y="-66222"/>
            <a:ext cx="5476029" cy="7006774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2071332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103</Words>
  <Application>Microsoft Macintosh PowerPoint</Application>
  <PresentationFormat>Widescreen</PresentationFormat>
  <Paragraphs>32</Paragraphs>
  <Slides>7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3" baseType="lpstr">
      <vt:lpstr>Arial</vt:lpstr>
      <vt:lpstr>Avenir Black</vt:lpstr>
      <vt:lpstr>Calibri</vt:lpstr>
      <vt:lpstr>Calibri Light</vt:lpstr>
      <vt:lpstr>Georgia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Sofie Brixen</dc:creator>
  <cp:lastModifiedBy>Sofie Brixen</cp:lastModifiedBy>
  <cp:revision>25</cp:revision>
  <dcterms:created xsi:type="dcterms:W3CDTF">2020-04-01T09:16:40Z</dcterms:created>
  <dcterms:modified xsi:type="dcterms:W3CDTF">2020-04-17T08:49:55Z</dcterms:modified>
</cp:coreProperties>
</file>